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47F52-1DFC-4DD2-81FF-7D4B163EF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E43CC4-E67C-4942-826E-9C10E8AFC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8900FD-9371-4AA8-81DA-D5A9210C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5B4281-0870-429B-9283-2C4F1415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5E90E8-F62D-4E2C-906A-FF43C6A1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27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418E4-BD15-4371-84B9-93B5302B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1B214-28B8-4A0E-8387-32643E468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ACC767-610E-4CBC-8C5C-EF01108C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650C74-E448-4690-A429-84D4340F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CDC4A3-8BCD-4CDE-8B8F-53E59768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46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852F9F-E184-4764-94BF-B07D7E146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6AC30B-A458-4A47-9F6C-69E5C0D2B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1F1C42-1CF7-41C8-A336-97D472E7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48B44A-3EA5-4085-A904-2CEAA6B9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741737-B2E9-4A43-8055-39392074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73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0812DD-993B-4047-A3EB-872CB712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FD687F-73B5-4BA7-AEAC-2F5B537B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5E4BF8-CB03-4B9E-B52E-3B8B1E7C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99CC0-3A11-421C-8396-0FE6FA34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26E1EC-79DF-4830-9315-6A7E2139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54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D7D32F-F2F1-4377-A271-608823EC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E47497-0D5A-426A-8282-E468E353D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35361F-A133-4470-BFA9-8B0B96E0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01EF09-A324-458E-B93B-82851210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E38E01-A0A9-4D81-AE2C-27147FD3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63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5C43E5-FA52-4CB2-970F-FB473CC2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4F4C9B-7AB4-4F71-8C09-BF6332F8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E1493B-E9A0-44DF-9363-669C647DB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F42C6B-4514-4FC6-B6C7-5B04E049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93F195-502C-4662-BBF9-86E29629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6B5F4E-3D83-45DA-9785-C130F43A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15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BEE4E9-067E-4FAD-A230-3FFEBC38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46C399-3049-4344-B70B-42C026DF8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0C755CB-7A77-4F81-A63C-EDBB2B0C9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E1E105-8EBF-4FA2-A4D4-AE5C8AA90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BB6B4F6-3680-4925-AEA0-725FBA818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772002B-5B81-4BCA-931B-48A548E7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27C92E-513B-4D7F-BE9B-7A45FF38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DC93DB-0F7E-49DB-B52C-C7EBE85C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78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D8523F-CA3F-4915-B357-4F13F09B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B02C3-6F4B-420C-8869-A2709E7E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F3CC237-2877-4860-A192-FE179F46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40447A1-9669-4AD7-B951-F9A12E5E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6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64114C-4EA4-4C5E-BE70-24ABACBD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A8E137-9E9F-4A70-93EC-DE397905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315F0D-6987-4408-B18E-5273B4DC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9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3DD216-4BE3-474A-A489-AF3D1636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B09508-E250-44C9-855E-38B849D25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8AE906-0B01-470A-8DD2-B8CF61A29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5B136B-DBF2-49E9-A89F-262DB65D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395BAA-3D7D-4F97-87BB-82D4585F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81F3CF-B862-4CB5-B6C0-8176A100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65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05B7B0-19F0-4C46-A7CA-516EBD2D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22E5DCB-1FBC-4B78-B456-FBA462C37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F685EE-616E-4483-8486-0637D3939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5EF531-B4B5-42A4-A96B-76610EC7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528DEB-F997-4523-A8A7-B92166FE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D5C566-7FDB-437C-9EDC-9A9828DF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75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7CE9592-A672-4B3B-BEFB-7D8E2A51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3AB7CE-B322-4801-9219-AD497B327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E6D72F-7114-423B-AAA2-11D613743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CE53-75FD-4F66-BEDD-F0E16425A0C9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4CF97A-1DC4-4C5A-A01E-B3AA83731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DB61F-35EF-4558-917B-DC4B7CB70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BFB5-6979-4248-A3A2-79521BE33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13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6F14D6E-1F26-45D1-8CCB-31EC404DE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60" y="795130"/>
            <a:ext cx="6740876" cy="435330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779026" y="1404730"/>
            <a:ext cx="4174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学习网址：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http://www.crcntc.org.cn/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389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86360" y="225286"/>
            <a:ext cx="4174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注册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5972C7E-6069-477F-BE9D-C6F2A54AA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60" y="793337"/>
            <a:ext cx="10668000" cy="527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7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86360" y="225286"/>
            <a:ext cx="4174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登录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F1A1605-456B-47D1-8A8A-6C32A2C6A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39" y="919784"/>
            <a:ext cx="40100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86360" y="225286"/>
            <a:ext cx="4174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选择救护员培训课程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6D25F37-347C-43B2-9A29-63538D003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915849"/>
            <a:ext cx="11801475" cy="547687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8758AA0D-AB5F-47D8-A85B-BD3BA46A8620}"/>
              </a:ext>
            </a:extLst>
          </p:cNvPr>
          <p:cNvSpPr/>
          <p:nvPr/>
        </p:nvSpPr>
        <p:spPr>
          <a:xfrm>
            <a:off x="569843" y="3564835"/>
            <a:ext cx="11078818" cy="148424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838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86360" y="225286"/>
            <a:ext cx="648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在线学习救护员培训课程，并取得证书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02E7F9-B3D3-4A7C-88FA-BFA43A5C6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9" y="1051215"/>
            <a:ext cx="6149009" cy="249203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270E1FB-8EC7-4A2F-AA2D-AA75C3760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765" y="2492034"/>
            <a:ext cx="574861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4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761087C-8774-49EA-8A76-6F87047A798D}"/>
              </a:ext>
            </a:extLst>
          </p:cNvPr>
          <p:cNvSpPr txBox="1"/>
          <p:nvPr/>
        </p:nvSpPr>
        <p:spPr>
          <a:xfrm>
            <a:off x="786360" y="225286"/>
            <a:ext cx="648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在线学习救护员培训课程，并取得证书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01F15EB-5C65-4FF8-9B62-2796E23F0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75" y="1414462"/>
            <a:ext cx="641985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宽屏</PresentationFormat>
  <Paragraphs>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宋体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</dc:creator>
  <cp:lastModifiedBy>Windows User</cp:lastModifiedBy>
  <cp:revision>5</cp:revision>
  <dcterms:created xsi:type="dcterms:W3CDTF">2021-07-07T08:06:36Z</dcterms:created>
  <dcterms:modified xsi:type="dcterms:W3CDTF">2021-10-29T00:49:19Z</dcterms:modified>
</cp:coreProperties>
</file>